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83" r:id="rId3"/>
    <p:sldId id="461" r:id="rId4"/>
    <p:sldId id="495" r:id="rId5"/>
    <p:sldId id="462" r:id="rId6"/>
    <p:sldId id="494" r:id="rId7"/>
    <p:sldId id="473" r:id="rId8"/>
    <p:sldId id="493" r:id="rId9"/>
    <p:sldId id="474" r:id="rId10"/>
    <p:sldId id="492" r:id="rId11"/>
    <p:sldId id="475" r:id="rId12"/>
    <p:sldId id="491" r:id="rId13"/>
    <p:sldId id="476" r:id="rId14"/>
    <p:sldId id="490" r:id="rId15"/>
    <p:sldId id="477" r:id="rId16"/>
    <p:sldId id="489" r:id="rId17"/>
    <p:sldId id="478" r:id="rId18"/>
    <p:sldId id="488" r:id="rId19"/>
    <p:sldId id="479" r:id="rId20"/>
    <p:sldId id="487" r:id="rId21"/>
    <p:sldId id="480" r:id="rId22"/>
    <p:sldId id="486" r:id="rId23"/>
    <p:sldId id="481" r:id="rId24"/>
    <p:sldId id="485" r:id="rId25"/>
    <p:sldId id="482" r:id="rId26"/>
    <p:sldId id="48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95" d="100"/>
          <a:sy n="95" d="100"/>
        </p:scale>
        <p:origin x="175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G2A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63121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Phone operating procedures: USB/LSB conventions, breaking into a contact, transmitter setup for voice operation; answering DX stations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mode is most commonly used for voice communications on the 17- and 12-meter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Upper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Lower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Suppressed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Double sideband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30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17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mode of voice communication is most commonly used on the HF amateur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Frequency modulation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Double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Single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Single phase modulation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46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mode of voice communication is most commonly used on the HF amateur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Frequency modulation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Double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Single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Single phase modulation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6869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1720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is an advantage of using single sideband, as compared to other analog voice modes on the HF amateur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Very high-fidelity voice modulation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Less subject to interference from atmospheric static crashes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Ease of tuning on receive and immunity to impulse noise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Less bandwidth used and greater power efficiency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732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is an advantage of using single sideband, as compared to other analog voice modes on the HF amateur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Very high-fidelity voice modulation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Less subject to interference from atmospheric static crashes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Ease of tuning on receive and immunity to impulse noise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Less bandwidth used and greater power efficiency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8433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017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statements is true of single sideband (SSB)?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Only one sideband and the carrier are transmitted; the other sideband is suppressed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Only one sideband is transmitted; the other sideband and carrier are suppressed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SSB is the only voice mode authorized on the 20-, 15-, and 10-meter amateur bands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SSB is the only voice mode authorized on the 160-, 75-, and 40-meter amateur bands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9671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statements is true of single sideband (SSB)?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Only one sideband and the carrier are transmitted; the other sideband is suppressed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Only one sideband is transmitted; the other sideband and carrier are suppressed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SSB is the only voice mode authorized on the 20-, 15-, and 10-meter amateur bands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SSB is the only voice mode authorized on the 160-, 75-, and 40-meter amateur bands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6345"/>
            <a:ext cx="11277600" cy="863051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27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is the recommended way to break into a phone contact?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Say “QRZ” several times, followed by your call 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Say your call sign once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Say “Breaker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Breaker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Say “CQ” followed by the call sign of either station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51008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is the recommended way to break into a phone contact?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Say “QRZ” several times, followed by your call sign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Say your call sign once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Say “Breaker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Breaker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Say “CQ” followed by the call sign of either station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612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678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Why do most amateur stations use lower sideband on the 160-, 75-, and 40-meter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Lower sideband is more efficient than upper sideband at these frequencies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Lower sideband is the only sideband legal on these frequency bands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Because it is fully compatible with an AM detector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It is commonly accepted amateur practice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7970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178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Why do most amateur stations use lower sideband on the 160-, 75-, and 40-meter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Lower sideband is more efficient than upper sideband at these frequencies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Lower sideband is the only sideband legal on these frequency bands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Because it is fully compatible with an AM detector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It is commonly accepted amateur practice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73037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02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statements is true of VOX operation versus PTT operation?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The received signal is more natural sounding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It allows “hands free” operation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It occupies less bandwidth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It provides more power output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1637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of the following statements is true of VOX operation versus PTT operation?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The received signal is more natural sounding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It allows “hands free” operation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It occupies less bandwidth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It provides more power output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781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42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Generally, who should respond to a station in the contiguous 48 states calling “CQ DX”?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Any caller is welcome to respond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Only stations in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Any stations outside the lower 48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Only contest stations</a:t>
            </a:r>
          </a:p>
        </p:txBody>
      </p:sp>
    </p:spTree>
    <p:extLst>
      <p:ext uri="{BB962C8B-B14F-4D97-AF65-F5344CB8AC3E}">
        <p14:creationId xmlns:p14="http://schemas.microsoft.com/office/powerpoint/2010/main" val="8253939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Generally, who should respond to a station in the contiguous 48 states calling “CQ DX”?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Any caller is welcome to respond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Only stations in Germany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Any stations outside the lower 48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Only contest stations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2110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8481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control is typically adjusted for proper ALC setting on a single sideband transceiver?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RF clipping level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Transmit audio or microphone gain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Antenna inductance or capacitance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Attenuator level</a:t>
            </a:r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89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What control is typically adjusted for proper ALC setting on a single sideband transceiver?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RF clipping level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Transmit audio or microphone gain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Antenna inductance or capacitance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Attenuator level</a:t>
            </a:r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217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817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voice communications on frequencies of 14 MHz or higher?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voice communications on frequencies of 14 MHz or higher?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514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94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voice communications on the 160-, 75-, and 40-meter bands?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  <a:endParaRPr lang="en-US" sz="20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7195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voice communications on the 160-, 75-, and 40-meter bands?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  <a:endParaRPr lang="en-US" sz="20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6234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4428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SSB voice communications in the VHF and UHF bands?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most commonly used for SSB voice communications in the VHF and UHF bands?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Suppressed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sideband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289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6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G2A04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Which mode is most commonly used for voice communications on the 17- and 12-meter bands?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A. Upper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B. Lower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C. Suppressed sideband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ras Light ITC" panose="020B0402030504020804" pitchFamily="34" charset="0"/>
                <a:ea typeface="+mn-ea"/>
                <a:cs typeface="+mn-cs"/>
              </a:rPr>
              <a:t>D. Double sideband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ras Light ITC" panose="020B04020305040208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0332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1211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14</cp:revision>
  <dcterms:created xsi:type="dcterms:W3CDTF">2023-05-09T14:58:22Z</dcterms:created>
  <dcterms:modified xsi:type="dcterms:W3CDTF">2023-05-12T17:37:11Z</dcterms:modified>
</cp:coreProperties>
</file>